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F7C57-0486-49F1-80A6-BCBD27E972B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65E0E-81C2-464E-96D1-364B402D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foplease.com/ipa/A0763098.html#ixzz24xSBbKy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247wallst.com/2012/06/11/the-most-dangerous-cities-in-america-2/2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washingtonpost.com/blogs/the-buzz/post/dc-ranked-among-americas-top-10-fun-cities-survey-finds/2012/04/25/gIQApcpygT_blog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itbodykitchen.com/americas-fattest-cities-2012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c.com/?__source=yahoo|related|story|text|&amp;par=yahoo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finance.yahoo.com/news/the-world-s-most-expensive-places-to-live-2012.html?page=all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Top 50 Cities in the U.S. by Population and Rank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Read more: </a:t>
            </a:r>
            <a:r>
              <a:rPr lang="en-US" sz="2400" dirty="0">
                <a:hlinkClick r:id="rId2"/>
              </a:rPr>
              <a:t>Top 50 Cities in the U.S. by Population and Rank — Infoplease.com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http://www.infoplease.com/ipa/A0763098.html#ixzz24xSBbKy5</a:t>
            </a:r>
            <a:endParaRPr lang="en-US" sz="2400" dirty="0"/>
          </a:p>
        </p:txBody>
      </p:sp>
      <p:pic>
        <p:nvPicPr>
          <p:cNvPr id="1026" name="Picture 2" descr="C:\Users\gerjets_s\AppData\Local\Microsoft\Windows\Temporary Internet Files\Content.IE5\6S1A1OVQ\MC9001895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3822192" cy="2999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731520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America’s Most Dangerous Cities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09600" y="2362201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http://247wallst.com/2012/06/11/the-most-dangerous-cities-in-america-2/2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2050" name="Picture 2" descr="C:\Users\gerjets_s\AppData\Local\Microsoft\Windows\Temporary Internet Files\Content.IE5\RF71B26J\MC9004339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343400"/>
            <a:ext cx="1704975" cy="1704975"/>
          </a:xfrm>
          <a:prstGeom prst="rect">
            <a:avLst/>
          </a:prstGeom>
          <a:noFill/>
        </p:spPr>
      </p:pic>
      <p:pic>
        <p:nvPicPr>
          <p:cNvPr id="2051" name="Picture 3" descr="C:\Users\gerjets_s\AppData\Local\Microsoft\Windows\Temporary Internet Files\Content.IE5\1FII0ZWW\MC9004354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810000"/>
            <a:ext cx="1841500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676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http://www.washingtonpost.com/blogs/the-buzz/post/dc-ranked-among-americas-top-10-fun-cities-survey-finds/2012/04/25/gIQApcpygT_blog.html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334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America’s Top 10 Fun Cities</a:t>
            </a:r>
            <a:endParaRPr lang="en-US" sz="4000" dirty="0"/>
          </a:p>
        </p:txBody>
      </p:sp>
      <p:pic>
        <p:nvPicPr>
          <p:cNvPr id="3074" name="Picture 2" descr="C:\Users\gerjets_s\AppData\Local\Microsoft\Windows\Temporary Internet Files\Content.IE5\1GQYAYV7\MP90043046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6670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609600"/>
            <a:ext cx="6755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Americas Top 10 Fattest Cities for 2012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286000" y="1371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http://www.fitbodykitchen.com/americas-fattest-cities-2012/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gerjets_s\AppData\Local\Microsoft\Windows\Temporary Internet Files\Content.IE5\ZSLI8W05\MP90022776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05200"/>
            <a:ext cx="3657600" cy="258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.yimg.com/bt/api/res/1.2/IxwJP40yYOBxC5z_LaBfXw--/YXBwaWQ9eW5ld3M7cT04NTt3PTMwMA--/http:/l.yimg.com/os/284/2012/06/12/1-tokyo-png_1722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2470150"/>
            <a:ext cx="2857500" cy="1905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World's Most Expensive Places to Live 2012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 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Rajeshni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Naidu-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Ghelani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| CNBC – Tue, Jun 12, 2012 1:16 PM EDT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8" name="Picture 4" descr="CNB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0" y="192088"/>
            <a:ext cx="323850" cy="1905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18288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http://finance.yahoo.com/news/the-world-s-most-expensive-places-to-live-2012.html?page=all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Users\gerjets_s\AppData\Local\Microsoft\Windows\Temporary Internet Files\Content.IE5\4C16KKA6\MP90031554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097530"/>
            <a:ext cx="4114800" cy="2983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gerjets_s</dc:creator>
  <cp:lastModifiedBy>gerjets_s</cp:lastModifiedBy>
  <cp:revision>15</cp:revision>
  <dcterms:created xsi:type="dcterms:W3CDTF">2012-08-29T16:26:58Z</dcterms:created>
  <dcterms:modified xsi:type="dcterms:W3CDTF">2012-08-31T17:13:55Z</dcterms:modified>
</cp:coreProperties>
</file>