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0335B-0481-452F-844F-C03D280402F5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12D1C-216F-4A69-AA86-E3772A116D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Robert’s father was from the South so admired the general.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12D1C-216F-4A69-AA86-E3772A116DA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</a:t>
            </a:r>
            <a:r>
              <a:rPr lang="en-US" baseline="0" dirty="0" smtClean="0"/>
              <a:t> job as a cobbler had him nailing heels to boots.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12D1C-216F-4A69-AA86-E3772A116DA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6EE1DA1-F3C0-460F-AEEF-CA2C6B2C8637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46B437C-7838-46B6-A283-A4009D74A78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Frost</a:t>
            </a:r>
            <a:endParaRPr lang="en-US" dirty="0"/>
          </a:p>
        </p:txBody>
      </p:sp>
      <p:pic>
        <p:nvPicPr>
          <p:cNvPr id="4" name="Picture 3" descr="old fr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219200"/>
            <a:ext cx="7086600" cy="543127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no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3 more children</a:t>
            </a:r>
          </a:p>
          <a:p>
            <a:r>
              <a:rPr lang="en-US" dirty="0" smtClean="0"/>
              <a:t>Director of Pinkerton Academy offered Frost a job</a:t>
            </a:r>
          </a:p>
          <a:p>
            <a:r>
              <a:rPr lang="en-US" dirty="0" smtClean="0"/>
              <a:t>Teaching English class 2 days a week</a:t>
            </a:r>
          </a:p>
          <a:p>
            <a:r>
              <a:rPr lang="en-US" dirty="0" smtClean="0"/>
              <a:t>Frost took the job</a:t>
            </a:r>
          </a:p>
          <a:p>
            <a:r>
              <a:rPr lang="en-US" dirty="0" smtClean="0"/>
              <a:t>Continued to farm also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again?!?!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Sold the farm after 10 years</a:t>
            </a:r>
          </a:p>
          <a:p>
            <a:pPr lvl="1"/>
            <a:r>
              <a:rPr lang="en-US" dirty="0" smtClean="0"/>
              <a:t>Didn’t like the schedule</a:t>
            </a:r>
          </a:p>
          <a:p>
            <a:pPr lvl="1"/>
            <a:r>
              <a:rPr lang="en-US" dirty="0" smtClean="0"/>
              <a:t>Had hay fever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Even though poems had been rejected, he knew he had to keep trying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Decided to go to England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Took 30 poems to London publisher</a:t>
            </a:r>
          </a:p>
          <a:p>
            <a:r>
              <a:rPr lang="en-US" dirty="0" smtClean="0"/>
              <a:t>Three days later, they were accepted for a book</a:t>
            </a:r>
          </a:p>
          <a:p>
            <a:r>
              <a:rPr lang="en-US" dirty="0" smtClean="0"/>
              <a:t>He began his professional career as a poet</a:t>
            </a:r>
          </a:p>
          <a:p>
            <a:pPr lvl="1"/>
            <a:r>
              <a:rPr lang="en-US" dirty="0" smtClean="0"/>
              <a:t>1913 “A Boy’s Will”</a:t>
            </a:r>
          </a:p>
          <a:p>
            <a:pPr lvl="1"/>
            <a:r>
              <a:rPr lang="en-US" dirty="0" smtClean="0"/>
              <a:t>1914 “North of Boston”</a:t>
            </a:r>
            <a:endParaRPr lang="en-US" dirty="0" smtClean="0"/>
          </a:p>
          <a:p>
            <a:r>
              <a:rPr lang="en-US" dirty="0" smtClean="0"/>
              <a:t>Books reprinted in America</a:t>
            </a:r>
          </a:p>
          <a:p>
            <a:pPr lvl="1"/>
            <a:r>
              <a:rPr lang="en-US" dirty="0" smtClean="0"/>
              <a:t>“My books have gone home; we must go too.”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048000" cy="4525963"/>
          </a:xfrm>
        </p:spPr>
        <p:txBody>
          <a:bodyPr>
            <a:normAutofit fontScale="92500"/>
          </a:bodyPr>
          <a:lstStyle/>
          <a:p>
            <a:endParaRPr lang="en-US"/>
          </a:p>
        </p:txBody>
      </p:sp>
      <p:pic>
        <p:nvPicPr>
          <p:cNvPr id="4" name="Picture 3" descr="book of poe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676400"/>
            <a:ext cx="3089810" cy="436540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Poet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Frost looked around him for inspiration</a:t>
            </a:r>
          </a:p>
          <a:p>
            <a:r>
              <a:rPr lang="en-US" dirty="0" smtClean="0"/>
              <a:t>Walked pastures</a:t>
            </a:r>
          </a:p>
          <a:p>
            <a:pPr lvl="1"/>
            <a:r>
              <a:rPr lang="en-US" dirty="0" smtClean="0"/>
              <a:t>“The Vantage Point”</a:t>
            </a:r>
          </a:p>
          <a:p>
            <a:r>
              <a:rPr lang="en-US" dirty="0" smtClean="0"/>
              <a:t>Explored Forests</a:t>
            </a:r>
          </a:p>
          <a:p>
            <a:pPr lvl="1"/>
            <a:r>
              <a:rPr lang="en-US" dirty="0" smtClean="0"/>
              <a:t>“The Road Not Taken”</a:t>
            </a:r>
          </a:p>
          <a:p>
            <a:r>
              <a:rPr lang="en-US" dirty="0" smtClean="0"/>
              <a:t>Watched cows </a:t>
            </a:r>
          </a:p>
          <a:p>
            <a:pPr lvl="1"/>
            <a:r>
              <a:rPr lang="en-US" dirty="0" smtClean="0"/>
              <a:t>“The Cow in Apple Time”</a:t>
            </a:r>
          </a:p>
          <a:p>
            <a:r>
              <a:rPr lang="en-US" dirty="0" smtClean="0"/>
              <a:t>Saw boys climbing trees</a:t>
            </a:r>
          </a:p>
          <a:p>
            <a:pPr lvl="1"/>
            <a:r>
              <a:rPr lang="en-US" dirty="0" smtClean="0"/>
              <a:t>“Birches”</a:t>
            </a:r>
            <a:endParaRPr lang="en-US" dirty="0"/>
          </a:p>
        </p:txBody>
      </p:sp>
      <p:pic>
        <p:nvPicPr>
          <p:cNvPr id="4" name="Picture 3" descr="Wri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514600"/>
            <a:ext cx="2895600" cy="38657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Frost asked to teach at colleges</a:t>
            </a:r>
          </a:p>
          <a:p>
            <a:r>
              <a:rPr lang="en-US" dirty="0" smtClean="0"/>
              <a:t>Helped start a college- Bread Loaf School of English in Vermont</a:t>
            </a:r>
          </a:p>
          <a:p>
            <a:r>
              <a:rPr lang="en-US" dirty="0" smtClean="0"/>
              <a:t>Challenging, witty, grouchy teacher</a:t>
            </a:r>
          </a:p>
          <a:p>
            <a:pPr lvl="1"/>
            <a:r>
              <a:rPr lang="en-US" dirty="0" smtClean="0"/>
              <a:t>Once threw a whole pile of compositions away</a:t>
            </a:r>
            <a:endParaRPr lang="en-US" dirty="0" smtClean="0"/>
          </a:p>
          <a:p>
            <a:pPr marL="742950" lvl="2" indent="-342900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smtClean="0"/>
              <a:t>Kids loved him- HE MADE THEM THINK!!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1923 published “New Hampshire”</a:t>
            </a:r>
          </a:p>
          <a:p>
            <a:pPr marL="742950" lvl="2" indent="-342900"/>
            <a:r>
              <a:rPr lang="en-US" dirty="0" smtClean="0"/>
              <a:t>Won Pulitzer Prize</a:t>
            </a:r>
            <a:endParaRPr lang="en-US" dirty="0" smtClean="0"/>
          </a:p>
          <a:p>
            <a:r>
              <a:rPr lang="en-US" dirty="0" smtClean="0"/>
              <a:t>Won 3 more Pulitzer prizes</a:t>
            </a:r>
            <a:endParaRPr lang="en-US" dirty="0"/>
          </a:p>
          <a:p>
            <a:r>
              <a:rPr lang="en-US" dirty="0" smtClean="0"/>
              <a:t>Became the country’s most beloved poet</a:t>
            </a:r>
          </a:p>
          <a:p>
            <a:r>
              <a:rPr lang="en-US" dirty="0" smtClean="0"/>
              <a:t>Read “The Gift Outright” at President JFK’s inauguration</a:t>
            </a:r>
          </a:p>
          <a:p>
            <a:endParaRPr lang="en-US" dirty="0" smtClean="0"/>
          </a:p>
        </p:txBody>
      </p:sp>
      <p:pic>
        <p:nvPicPr>
          <p:cNvPr id="4" name="Picture 3" descr="JFK Inaugu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4114800"/>
            <a:ext cx="2638425" cy="253473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Death and Legacy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5050" y="1524000"/>
            <a:ext cx="5111750" cy="4602163"/>
          </a:xfrm>
        </p:spPr>
        <p:txBody>
          <a:bodyPr/>
          <a:lstStyle/>
          <a:p>
            <a:r>
              <a:rPr lang="en-US" dirty="0" smtClean="0"/>
              <a:t>Died in 1963</a:t>
            </a:r>
          </a:p>
          <a:p>
            <a:r>
              <a:rPr lang="en-US" dirty="0" smtClean="0"/>
              <a:t>People around the world mourned</a:t>
            </a:r>
          </a:p>
          <a:p>
            <a:endParaRPr lang="en-US" dirty="0"/>
          </a:p>
          <a:p>
            <a:r>
              <a:rPr lang="en-US" dirty="0" smtClean="0"/>
              <a:t>“There ought to be in everything you write some sign that you come from almost anywhere.”  </a:t>
            </a:r>
            <a:endParaRPr lang="en-US" dirty="0"/>
          </a:p>
        </p:txBody>
      </p:sp>
      <p:pic>
        <p:nvPicPr>
          <p:cNvPr id="4" name="Picture 3" descr="Robert_Frost_Grave_Bennington_2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1" y="1447800"/>
            <a:ext cx="31242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Frost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March 26, 1874 in San Francisco</a:t>
            </a:r>
          </a:p>
          <a:p>
            <a:r>
              <a:rPr lang="en-US" dirty="0" smtClean="0"/>
              <a:t>Father was journalist</a:t>
            </a:r>
          </a:p>
          <a:p>
            <a:r>
              <a:rPr lang="en-US" dirty="0" smtClean="0"/>
              <a:t>Mother was a teacher</a:t>
            </a:r>
          </a:p>
          <a:p>
            <a:r>
              <a:rPr lang="en-US" dirty="0" smtClean="0"/>
              <a:t>Named after Robert E. Lee (famous Southern general)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Father died when he was 11</a:t>
            </a:r>
          </a:p>
          <a:p>
            <a:r>
              <a:rPr lang="en-US" dirty="0" smtClean="0"/>
              <a:t>Robert, his mother, and sister went to live with his grandfather in Massachusetts</a:t>
            </a:r>
          </a:p>
          <a:p>
            <a:r>
              <a:rPr lang="en-US" dirty="0" smtClean="0"/>
              <a:t>Took a job as a cobbler to help pay the rent</a:t>
            </a:r>
          </a:p>
          <a:p>
            <a:r>
              <a:rPr lang="en-US" dirty="0" smtClean="0"/>
              <a:t>Grandfather paid for him to attend Lawrence High School where he was the top of his class.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16, Frost began to write poetry</a:t>
            </a:r>
          </a:p>
          <a:p>
            <a:r>
              <a:rPr lang="en-US" dirty="0" smtClean="0"/>
              <a:t>Jotted down words that seemed to just come into his mind.</a:t>
            </a:r>
          </a:p>
          <a:p>
            <a:r>
              <a:rPr lang="en-US" dirty="0" smtClean="0"/>
              <a:t>However, he was still not thinking of becoming a poet for a job.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Guy?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he graduated, he wasn’t interested in college!</a:t>
            </a:r>
          </a:p>
          <a:p>
            <a:r>
              <a:rPr lang="en-US" dirty="0" smtClean="0"/>
              <a:t>He was interested in poetry.</a:t>
            </a:r>
          </a:p>
          <a:p>
            <a:r>
              <a:rPr lang="en-US" dirty="0" smtClean="0"/>
              <a:t>Like to wander through the woods reading a collection of poetry. </a:t>
            </a:r>
          </a:p>
          <a:p>
            <a:r>
              <a:rPr lang="en-US" dirty="0" smtClean="0"/>
              <a:t>At age 19, sent his first poem to a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magazine called </a:t>
            </a:r>
            <a:r>
              <a:rPr lang="en-US" i="1" dirty="0" smtClean="0"/>
              <a:t>The Independent</a:t>
            </a:r>
            <a:endParaRPr lang="en-US" i="1" dirty="0"/>
          </a:p>
        </p:txBody>
      </p:sp>
      <p:pic>
        <p:nvPicPr>
          <p:cNvPr id="4" name="Picture 3" descr="young fr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3200400"/>
            <a:ext cx="16002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Working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needed income</a:t>
            </a:r>
          </a:p>
          <a:p>
            <a:r>
              <a:rPr lang="en-US" dirty="0" smtClean="0"/>
              <a:t>Tried being a journalist</a:t>
            </a:r>
          </a:p>
          <a:p>
            <a:pPr marL="742950" lvl="2" indent="-342900"/>
            <a:r>
              <a:rPr lang="en-US" dirty="0" smtClean="0"/>
              <a:t>Didn’t like getting into things that were not his business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Taught school with mother and sister</a:t>
            </a:r>
          </a:p>
          <a:p>
            <a:pPr marL="742950" lvl="2" indent="-342900"/>
            <a:r>
              <a:rPr lang="en-US" dirty="0" smtClean="0"/>
              <a:t>Didn’t like teaching young children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1895 Married </a:t>
            </a:r>
            <a:r>
              <a:rPr lang="en-US" dirty="0" err="1" smtClean="0"/>
              <a:t>Elinor</a:t>
            </a:r>
            <a:r>
              <a:rPr lang="en-US" dirty="0" smtClean="0"/>
              <a:t> White</a:t>
            </a:r>
          </a:p>
          <a:p>
            <a:r>
              <a:rPr lang="en-US" dirty="0" smtClean="0"/>
              <a:t>She was the other top student in his H.S. class</a:t>
            </a:r>
          </a:p>
          <a:p>
            <a:r>
              <a:rPr lang="en-US" dirty="0" smtClean="0"/>
              <a:t>Had son Eliot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work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Wanted to be a college professor but hadn’t gone to college himself</a:t>
            </a:r>
          </a:p>
          <a:p>
            <a:r>
              <a:rPr lang="en-US" dirty="0" smtClean="0"/>
              <a:t>Grandfather helped pay for him to go to Harvard</a:t>
            </a:r>
          </a:p>
          <a:p>
            <a:pPr lvl="1"/>
            <a:r>
              <a:rPr lang="en-US" dirty="0" smtClean="0"/>
              <a:t>Classes bored him</a:t>
            </a:r>
          </a:p>
          <a:p>
            <a:pPr lvl="1"/>
            <a:r>
              <a:rPr lang="en-US" dirty="0" smtClean="0"/>
              <a:t>Eliot  got sick and died</a:t>
            </a:r>
            <a:endParaRPr lang="en-US" dirty="0"/>
          </a:p>
          <a:p>
            <a:r>
              <a:rPr lang="en-US" dirty="0" smtClean="0"/>
              <a:t>Left without finishing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needed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Grandfather would pay for a farm if Frost would be a farmer</a:t>
            </a:r>
          </a:p>
          <a:p>
            <a:r>
              <a:rPr lang="en-US" dirty="0" smtClean="0"/>
              <a:t>1900 Frost, </a:t>
            </a:r>
            <a:r>
              <a:rPr lang="en-US" dirty="0" err="1" smtClean="0"/>
              <a:t>Elinor</a:t>
            </a:r>
            <a:r>
              <a:rPr lang="en-US" dirty="0" smtClean="0"/>
              <a:t>, and new baby daughter went to Derry, New Hampshire</a:t>
            </a:r>
          </a:p>
          <a:p>
            <a:r>
              <a:rPr lang="en-US" dirty="0" smtClean="0"/>
              <a:t>Dairy farm</a:t>
            </a:r>
          </a:p>
          <a:p>
            <a:r>
              <a:rPr lang="en-US" dirty="0" smtClean="0"/>
              <a:t>Chores during day</a:t>
            </a:r>
          </a:p>
          <a:p>
            <a:r>
              <a:rPr lang="en-US" dirty="0" smtClean="0"/>
              <a:t>Wrote poems at night</a:t>
            </a:r>
          </a:p>
          <a:p>
            <a:pPr lvl="1"/>
            <a:r>
              <a:rPr lang="en-US" dirty="0" smtClean="0"/>
              <a:t>“Mending Wall”</a:t>
            </a:r>
          </a:p>
          <a:p>
            <a:pPr lvl="1"/>
            <a:r>
              <a:rPr lang="en-US" dirty="0" smtClean="0"/>
              <a:t>“October”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</TotalTime>
  <Words>571</Words>
  <Application>Microsoft Office PowerPoint</Application>
  <PresentationFormat>On-screen Show (4:3)</PresentationFormat>
  <Paragraphs>99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Robert Frost</vt:lpstr>
      <vt:lpstr>Robert Frost</vt:lpstr>
      <vt:lpstr>Childhood</vt:lpstr>
      <vt:lpstr>Teenager</vt:lpstr>
      <vt:lpstr>College Guy?</vt:lpstr>
      <vt:lpstr>The Working World</vt:lpstr>
      <vt:lpstr>Marriage</vt:lpstr>
      <vt:lpstr>Back to work again</vt:lpstr>
      <vt:lpstr>Still needed money</vt:lpstr>
      <vt:lpstr>Still no money</vt:lpstr>
      <vt:lpstr>Change again?!?!</vt:lpstr>
      <vt:lpstr>Success!</vt:lpstr>
      <vt:lpstr>Being a Poet</vt:lpstr>
      <vt:lpstr>Teaching</vt:lpstr>
      <vt:lpstr>Honors</vt:lpstr>
      <vt:lpstr>Death and Legacy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Frost</dc:title>
  <dc:creator>laubenthal_a</dc:creator>
  <cp:lastModifiedBy>laubenthal_a</cp:lastModifiedBy>
  <cp:revision>5</cp:revision>
  <dcterms:created xsi:type="dcterms:W3CDTF">2013-03-27T19:41:28Z</dcterms:created>
  <dcterms:modified xsi:type="dcterms:W3CDTF">2013-03-27T20:19:24Z</dcterms:modified>
</cp:coreProperties>
</file>